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3" r:id="rId1"/>
  </p:sldMasterIdLst>
  <p:notesMasterIdLst>
    <p:notesMasterId r:id="rId6"/>
  </p:notesMasterIdLst>
  <p:handoutMasterIdLst>
    <p:handoutMasterId r:id="rId7"/>
  </p:handoutMasterIdLst>
  <p:sldIdLst>
    <p:sldId id="566" r:id="rId2"/>
    <p:sldId id="568" r:id="rId3"/>
    <p:sldId id="567" r:id="rId4"/>
    <p:sldId id="562" r:id="rId5"/>
  </p:sldIdLst>
  <p:sldSz cx="9144000" cy="6858000" type="screen4x3"/>
  <p:notesSz cx="6858000" cy="994568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4DB94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43" autoAdjust="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74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6805"/>
            <a:ext cx="2971800" cy="49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74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6805"/>
            <a:ext cx="2971800" cy="49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AA58D220-00D1-44F9-A735-A29152A0BF4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24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4563" y="746125"/>
            <a:ext cx="4970462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4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5002"/>
            <a:ext cx="5486400" cy="4475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324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805"/>
            <a:ext cx="2971800" cy="49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anose="020B0604020202020204" pitchFamily="34" charset="0"/>
              </a:defRPr>
            </a:lvl1pPr>
          </a:lstStyle>
          <a:p>
            <a:endParaRPr lang="en-GB" altLang="en-US"/>
          </a:p>
        </p:txBody>
      </p:sp>
      <p:sp>
        <p:nvSpPr>
          <p:cNvPr id="324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6805"/>
            <a:ext cx="2971800" cy="497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245908BD-3A4C-4DDE-BB26-0515E2246FF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7746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287747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87748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49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0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1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2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3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4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5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6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7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8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59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60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7761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87762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287763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  <p:sp>
        <p:nvSpPr>
          <p:cNvPr id="287764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287765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287766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2FF5F46-B08A-4593-8D83-C21074F795D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76A50-A0FE-4370-B6C6-0D4EDDF9A9C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35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7927E-6BF0-4991-B393-6B8C81109B4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203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B073B-72E5-4425-BAC4-72B4305523A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8394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4952B-DC52-4F14-A2B1-0C3B9F2ED3A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525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D41DE-300F-4757-8F3A-9EFA9742C6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9299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80A7B3-EAD0-4E3A-9E35-DC5B792C1B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7804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D119DF-DC29-4321-A9DD-A6694FE333C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760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BD1CD2-9676-486C-B84B-45AC6900097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462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14181-7730-415B-BEC4-EFEAD191F3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4695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7E701-E26B-4178-A12F-3CB5FFB3FCE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3292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22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286723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86724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25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26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27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28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29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30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31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32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33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34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35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36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6737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86738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86739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GB" altLang="en-US"/>
          </a:p>
        </p:txBody>
      </p:sp>
      <p:sp>
        <p:nvSpPr>
          <p:cNvPr id="286740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/>
            </a:lvl1pPr>
          </a:lstStyle>
          <a:p>
            <a:endParaRPr lang="en-GB" altLang="en-US"/>
          </a:p>
        </p:txBody>
      </p:sp>
      <p:sp>
        <p:nvSpPr>
          <p:cNvPr id="286741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E83839E-1FFD-40B5-85D6-332AF0C92772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8674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F027759-CE90-4235-B8B7-C57A68E63C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857" y="69128"/>
            <a:ext cx="8114591" cy="681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391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9AD0EE9-9ADF-4BFC-A227-B6F61A62B8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924" y="0"/>
            <a:ext cx="79761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007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6A17D98-9399-49CD-995D-7870117435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-27384"/>
            <a:ext cx="6885384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659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5C3E489-D4B7-4ABE-AF36-F12C9809EEB3}"/>
              </a:ext>
            </a:extLst>
          </p:cNvPr>
          <p:cNvSpPr txBox="1">
            <a:spLocks noChangeArrowheads="1"/>
          </p:cNvSpPr>
          <p:nvPr/>
        </p:nvSpPr>
        <p:spPr>
          <a:xfrm>
            <a:off x="1357133" y="188640"/>
            <a:ext cx="5472607" cy="936104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r>
              <a:rPr lang="en-GB" altLang="en-US" sz="4800" dirty="0">
                <a:solidFill>
                  <a:schemeClr val="accent1"/>
                </a:solidFill>
              </a:rPr>
              <a:t>John 1:29-34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18FD8C5-56CF-4B47-9273-5B8AD743C388}"/>
              </a:ext>
            </a:extLst>
          </p:cNvPr>
          <p:cNvSpPr txBox="1">
            <a:spLocks noChangeArrowheads="1"/>
          </p:cNvSpPr>
          <p:nvPr/>
        </p:nvSpPr>
        <p:spPr>
          <a:xfrm>
            <a:off x="525288" y="1484784"/>
            <a:ext cx="5630888" cy="791802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 algn="l"/>
            <a:r>
              <a:rPr lang="en-GB" altLang="en-US" dirty="0">
                <a:solidFill>
                  <a:schemeClr val="tx1"/>
                </a:solidFill>
              </a:rPr>
              <a:t>Look, the Scapegoat!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3A87089-9902-4F21-A458-6F4921320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3069246"/>
            <a:ext cx="6783016" cy="791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en-US" sz="3600" dirty="0">
                <a:solidFill>
                  <a:schemeClr val="accent2"/>
                </a:solidFill>
              </a:rPr>
              <a:t>Has He taken away your sin?</a:t>
            </a:r>
            <a:endParaRPr lang="en-GB" altLang="en-US" sz="3600" dirty="0">
              <a:solidFill>
                <a:schemeClr val="tx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F5971C-BF61-4BB9-9FED-076AAE1BA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4509120"/>
            <a:ext cx="8906745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Char char="•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en-US" sz="3600" dirty="0">
                <a:solidFill>
                  <a:schemeClr val="accent2"/>
                </a:solidFill>
              </a:rPr>
              <a:t>Has He baptized you with His Holy Spirit?</a:t>
            </a:r>
            <a:endParaRPr lang="en-GB" altLang="en-US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14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Teamwork">
  <a:themeElements>
    <a:clrScheme name="Teamwork 2">
      <a:dk1>
        <a:srgbClr val="0000A6"/>
      </a:dk1>
      <a:lt1>
        <a:srgbClr val="FFFFFF"/>
      </a:lt1>
      <a:dk2>
        <a:srgbClr val="000099"/>
      </a:dk2>
      <a:lt2>
        <a:srgbClr val="CCFFFF"/>
      </a:lt2>
      <a:accent1>
        <a:srgbClr val="00CCFF"/>
      </a:accent1>
      <a:accent2>
        <a:srgbClr val="FFE701"/>
      </a:accent2>
      <a:accent3>
        <a:srgbClr val="AAAACA"/>
      </a:accent3>
      <a:accent4>
        <a:srgbClr val="DADADA"/>
      </a:accent4>
      <a:accent5>
        <a:srgbClr val="AAE2FF"/>
      </a:accent5>
      <a:accent6>
        <a:srgbClr val="E7D101"/>
      </a:accent6>
      <a:hlink>
        <a:srgbClr val="FFCC66"/>
      </a:hlink>
      <a:folHlink>
        <a:srgbClr val="00CA00"/>
      </a:folHlink>
    </a:clrScheme>
    <a:fontScheme name="Teamwor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anose="02020404030301010803" pitchFamily="18" charset="0"/>
          </a:defRPr>
        </a:defPPr>
      </a:lstStyle>
    </a:lnDef>
  </a:objectDefaults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Teamwork</Template>
  <TotalTime>44603</TotalTime>
  <Words>23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Garamond</vt:lpstr>
      <vt:lpstr>Teamwork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PP</dc:title>
  <dc:creator>David Mc Auley</dc:creator>
  <cp:keywords>The Gospel of John</cp:keywords>
  <cp:lastModifiedBy>user</cp:lastModifiedBy>
  <cp:revision>1932</cp:revision>
  <cp:lastPrinted>2018-01-24T13:20:41Z</cp:lastPrinted>
  <dcterms:created xsi:type="dcterms:W3CDTF">2013-01-07T09:21:50Z</dcterms:created>
  <dcterms:modified xsi:type="dcterms:W3CDTF">2020-02-01T15:52:56Z</dcterms:modified>
</cp:coreProperties>
</file>